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210 디딤고딕" panose="020B0600000101010101" charset="-127"/>
      <p:regular r:id="rId13"/>
    </p:embeddedFont>
    <p:embeddedFont>
      <p:font typeface="210 디딤고딕 Light" panose="020B0600000101010101" charset="-127"/>
      <p:regular r:id="rId14"/>
    </p:embeddedFont>
    <p:embeddedFont>
      <p:font typeface="210 밀레니얼" panose="020B0600000101010101" charset="-127"/>
      <p:regular r:id="rId15"/>
    </p:embeddedFont>
    <p:embeddedFont>
      <p:font typeface="210 밀레니얼 Light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5" y="2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300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5085" y="3351413"/>
            <a:ext cx="15357829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보일러 효율 영향인자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중간발표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이피보일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3583" y="866985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Jennie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0411" y="8669855"/>
            <a:ext cx="81805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전동환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3063" y="8631285"/>
            <a:ext cx="80282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권보민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59064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박주열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030997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810711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12254933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0167241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795891" y="8631285"/>
            <a:ext cx="82919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김희성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일정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2846035" y="5232591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750431" y="5127462"/>
            <a:ext cx="257529" cy="25752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19153" y="5127462"/>
            <a:ext cx="257529" cy="2575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27365" y="5762053"/>
            <a:ext cx="3078264" cy="2222113"/>
            <a:chOff x="0" y="0"/>
            <a:chExt cx="810736" cy="5852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00082" y="5762053"/>
            <a:ext cx="3078264" cy="2222113"/>
            <a:chOff x="0" y="0"/>
            <a:chExt cx="810736" cy="585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4186" y="5762053"/>
            <a:ext cx="3078264" cy="2222113"/>
            <a:chOff x="0" y="0"/>
            <a:chExt cx="810736" cy="585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8290" y="5762053"/>
            <a:ext cx="3078264" cy="2222113"/>
            <a:chOff x="0" y="0"/>
            <a:chExt cx="810736" cy="585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50431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현재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19153" y="4450970"/>
            <a:ext cx="392348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9월 4주차 및 10월 1주차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85997" y="6051741"/>
            <a:ext cx="2712378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측에서 제공해주는 api 확인 및 디자인 시작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20101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선정한 모델로 학습 시도 및 성능 확인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54205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피그마로 웹페이지 디자인 구현 후 개발 시작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2846035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 flipH="1">
            <a:off x="5905629" y="5762053"/>
            <a:ext cx="303979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9543711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 flipH="1" flipV="1">
            <a:off x="12612450" y="5762053"/>
            <a:ext cx="265365" cy="9525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3010308" y="6451791"/>
            <a:ext cx="2712378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사용할 ai 모델 선정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배경 및 목표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시스템 구조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06537" y="6329746"/>
            <a:ext cx="423231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정의 및 예상 성능 지표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2822" y="734087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요구 분석 및 정의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상황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 사항 및 해결 방안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 일정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34729" y="3784412"/>
            <a:ext cx="4170777" cy="5199186"/>
            <a:chOff x="0" y="0"/>
            <a:chExt cx="109847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9291" y="3784412"/>
            <a:ext cx="4170777" cy="5199186"/>
            <a:chOff x="0" y="0"/>
            <a:chExt cx="1098476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82494" y="3784412"/>
            <a:ext cx="4170777" cy="5199186"/>
            <a:chOff x="0" y="0"/>
            <a:chExt cx="1098476" cy="136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33564" y="3887732"/>
            <a:ext cx="3973108" cy="2496273"/>
            <a:chOff x="0" y="0"/>
            <a:chExt cx="679993" cy="427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t="-62002" b="-620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58126" y="3887732"/>
            <a:ext cx="3973108" cy="2496273"/>
            <a:chOff x="0" y="0"/>
            <a:chExt cx="679993" cy="42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20993" r="-209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81328" y="3887732"/>
            <a:ext cx="3973108" cy="2496273"/>
            <a:chOff x="0" y="0"/>
            <a:chExt cx="679993" cy="427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t="-29580" b="-2958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965670" y="2097383"/>
            <a:ext cx="835666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배경 및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4729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계산 시스템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59291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인자 색출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82494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효율 개선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20173" y="7421103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KS B 6205 규정에 의거하여 만들어진 보일러 효율 계산 시스템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44735" y="7621128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보일러 효율에 영향을 주는 인자 새롭게 색출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7937" y="7621128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색출한 인자를 토대로 효율 개선 기대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999559" y="3620652"/>
            <a:ext cx="14288881" cy="5484080"/>
            <a:chOff x="0" y="0"/>
            <a:chExt cx="3763327" cy="14443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3327" cy="1444367"/>
            </a:xfrm>
            <a:custGeom>
              <a:avLst/>
              <a:gdLst/>
              <a:ahLst/>
              <a:cxnLst/>
              <a:rect l="l" t="t" r="r" b="b"/>
              <a:pathLst>
                <a:path w="3763327" h="1444367">
                  <a:moveTo>
                    <a:pt x="0" y="0"/>
                  </a:moveTo>
                  <a:lnTo>
                    <a:pt x="3763327" y="0"/>
                  </a:lnTo>
                  <a:lnTo>
                    <a:pt x="3763327" y="1444367"/>
                  </a:lnTo>
                  <a:lnTo>
                    <a:pt x="0" y="14443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63327" cy="1491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27538" y="2297312"/>
            <a:ext cx="6832924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전체 시스템 구조도</a:t>
            </a:r>
          </a:p>
        </p:txBody>
      </p:sp>
      <p:pic>
        <p:nvPicPr>
          <p:cNvPr id="15" name="그림 14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24E6DFAB-D5B2-18B2-367C-7A7F4237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655" y="4697276"/>
            <a:ext cx="11941969" cy="3292412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8153400" y="4436221"/>
            <a:ext cx="1114331" cy="1114331"/>
          </a:xfrm>
          <a:custGeom>
            <a:avLst/>
            <a:gdLst/>
            <a:ahLst/>
            <a:cxnLst/>
            <a:rect l="l" t="t" r="r" b="b"/>
            <a:pathLst>
              <a:path w="1114331" h="1114331">
                <a:moveTo>
                  <a:pt x="0" y="0"/>
                </a:moveTo>
                <a:lnTo>
                  <a:pt x="1114331" y="0"/>
                </a:lnTo>
                <a:lnTo>
                  <a:pt x="1114331" y="1114330"/>
                </a:lnTo>
                <a:lnTo>
                  <a:pt x="0" y="111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4718725" y="5271019"/>
            <a:ext cx="919765" cy="919765"/>
          </a:xfrm>
          <a:custGeom>
            <a:avLst/>
            <a:gdLst/>
            <a:ahLst/>
            <a:cxnLst/>
            <a:rect l="l" t="t" r="r" b="b"/>
            <a:pathLst>
              <a:path w="919765" h="919765">
                <a:moveTo>
                  <a:pt x="0" y="0"/>
                </a:moveTo>
                <a:lnTo>
                  <a:pt x="919765" y="0"/>
                </a:lnTo>
                <a:lnTo>
                  <a:pt x="919765" y="919764"/>
                </a:lnTo>
                <a:lnTo>
                  <a:pt x="0" y="91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4419162" y="4238656"/>
            <a:ext cx="1193606" cy="643611"/>
          </a:xfrm>
          <a:custGeom>
            <a:avLst/>
            <a:gdLst/>
            <a:ahLst/>
            <a:cxnLst/>
            <a:rect l="l" t="t" r="r" b="b"/>
            <a:pathLst>
              <a:path w="1193606" h="643611">
                <a:moveTo>
                  <a:pt x="0" y="0"/>
                </a:moveTo>
                <a:lnTo>
                  <a:pt x="1193606" y="0"/>
                </a:lnTo>
                <a:lnTo>
                  <a:pt x="1193606" y="643611"/>
                </a:lnTo>
                <a:lnTo>
                  <a:pt x="0" y="643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4483014" y="7110525"/>
            <a:ext cx="1406661" cy="879163"/>
          </a:xfrm>
          <a:custGeom>
            <a:avLst/>
            <a:gdLst/>
            <a:ahLst/>
            <a:cxnLst/>
            <a:rect l="l" t="t" r="r" b="b"/>
            <a:pathLst>
              <a:path w="1406661" h="879163">
                <a:moveTo>
                  <a:pt x="0" y="0"/>
                </a:moveTo>
                <a:lnTo>
                  <a:pt x="1406661" y="0"/>
                </a:lnTo>
                <a:lnTo>
                  <a:pt x="1406661" y="879164"/>
                </a:lnTo>
                <a:lnTo>
                  <a:pt x="0" y="87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842006" y="4036890"/>
            <a:ext cx="1524665" cy="1382047"/>
            <a:chOff x="0" y="0"/>
            <a:chExt cx="401558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006" y="5657062"/>
            <a:ext cx="1524665" cy="1382047"/>
            <a:chOff x="0" y="0"/>
            <a:chExt cx="401558" cy="36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42006" y="7277234"/>
            <a:ext cx="1524665" cy="1382047"/>
            <a:chOff x="0" y="0"/>
            <a:chExt cx="401558" cy="363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8096" y="4036890"/>
            <a:ext cx="6789450" cy="1382047"/>
            <a:chOff x="0" y="0"/>
            <a:chExt cx="1788168" cy="363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8096" y="5657062"/>
            <a:ext cx="6789450" cy="1382047"/>
            <a:chOff x="0" y="0"/>
            <a:chExt cx="1788168" cy="36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8096" y="7277234"/>
            <a:ext cx="6789450" cy="1382047"/>
            <a:chOff x="0" y="0"/>
            <a:chExt cx="1788168" cy="3639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0455" y="4036890"/>
            <a:ext cx="5510101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1027" y="4156083"/>
            <a:ext cx="5248955" cy="4384004"/>
            <a:chOff x="0" y="0"/>
            <a:chExt cx="898354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r="-1256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8202091" y="4326769"/>
            <a:ext cx="804494" cy="802288"/>
          </a:xfrm>
          <a:custGeom>
            <a:avLst/>
            <a:gdLst/>
            <a:ahLst/>
            <a:cxnLst/>
            <a:rect l="l" t="t" r="r" b="b"/>
            <a:pathLst>
              <a:path w="804494" h="802288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8152758" y="7483001"/>
            <a:ext cx="903160" cy="966416"/>
          </a:xfrm>
          <a:custGeom>
            <a:avLst/>
            <a:gdLst/>
            <a:ahLst/>
            <a:cxnLst/>
            <a:rect l="l" t="t" r="r" b="b"/>
            <a:pathLst>
              <a:path w="903160" h="966416">
                <a:moveTo>
                  <a:pt x="0" y="0"/>
                </a:moveTo>
                <a:lnTo>
                  <a:pt x="903160" y="0"/>
                </a:lnTo>
                <a:lnTo>
                  <a:pt x="903160" y="966416"/>
                </a:lnTo>
                <a:lnTo>
                  <a:pt x="0" y="96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8202091" y="5948158"/>
            <a:ext cx="799854" cy="799854"/>
          </a:xfrm>
          <a:custGeom>
            <a:avLst/>
            <a:gdLst/>
            <a:ahLst/>
            <a:cxnLst/>
            <a:rect l="l" t="t" r="r" b="b"/>
            <a:pathLst>
              <a:path w="799854" h="799854">
                <a:moveTo>
                  <a:pt x="0" y="0"/>
                </a:moveTo>
                <a:lnTo>
                  <a:pt x="799854" y="0"/>
                </a:lnTo>
                <a:lnTo>
                  <a:pt x="799854" y="799855"/>
                </a:lnTo>
                <a:lnTo>
                  <a:pt x="0" y="799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4140560" y="2223622"/>
            <a:ext cx="1000688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문제 정의 및 예상 성능 지표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2410" y="4305638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모델이 주어진 데이터를 활용하여 효율에 영향을 끼치는 인자 색출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42410" y="5925811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인자값을 조정하여 보일러 효율 예측 및 최선의 결과 도출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2410" y="7543934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주어진 api를 이용하여 데이터를 시각화하여 웹페이지에 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예상 성능 지표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8930" y="3948659"/>
            <a:ext cx="4302559" cy="3826866"/>
            <a:chOff x="0" y="0"/>
            <a:chExt cx="1133184" cy="10078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67580" y="3948659"/>
            <a:ext cx="4302559" cy="3826866"/>
            <a:chOff x="0" y="0"/>
            <a:chExt cx="1133184" cy="1007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2721" y="3948659"/>
            <a:ext cx="4302559" cy="3826866"/>
            <a:chOff x="0" y="0"/>
            <a:chExt cx="1133184" cy="1007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01" y="4108867"/>
            <a:ext cx="3051618" cy="178011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91" y="4108867"/>
            <a:ext cx="3051618" cy="178011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050" y="4108867"/>
            <a:ext cx="3051618" cy="178011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9482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예측 모델 점수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5861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개선된 효율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80265" y="6511258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Test 점수가 과대적합되지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않는 선에서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최대한 높게 설계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44055" y="6511258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효율 인자 값을 조정하여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최적의 효율이 92% 이상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개선이 목표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18915" y="6711283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웹페이지 로딩 속도가 2초 이내로 완료되는 것이 목표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347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빠른 웹페이지 로딩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21685" y="3210239"/>
            <a:ext cx="7249817" cy="5995795"/>
          </a:xfrm>
          <a:custGeom>
            <a:avLst/>
            <a:gdLst/>
            <a:ahLst/>
            <a:cxnLst/>
            <a:rect l="l" t="t" r="r" b="b"/>
            <a:pathLst>
              <a:path w="7249817" h="5995795">
                <a:moveTo>
                  <a:pt x="0" y="0"/>
                </a:moveTo>
                <a:lnTo>
                  <a:pt x="7249817" y="0"/>
                </a:lnTo>
                <a:lnTo>
                  <a:pt x="7249817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753993" y="4032617"/>
            <a:ext cx="6515734" cy="4351038"/>
          </a:xfrm>
          <a:custGeom>
            <a:avLst/>
            <a:gdLst/>
            <a:ahLst/>
            <a:cxnLst/>
            <a:rect l="l" t="t" r="r" b="b"/>
            <a:pathLst>
              <a:path w="6515734" h="4351038">
                <a:moveTo>
                  <a:pt x="0" y="0"/>
                </a:moveTo>
                <a:lnTo>
                  <a:pt x="6515734" y="0"/>
                </a:lnTo>
                <a:lnTo>
                  <a:pt x="6515734" y="4351038"/>
                </a:lnTo>
                <a:lnTo>
                  <a:pt x="0" y="435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788344" y="2125024"/>
            <a:ext cx="871131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요구 분석 및 정의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262779" y="3826032"/>
            <a:ext cx="6609271" cy="5174387"/>
            <a:chOff x="0" y="0"/>
            <a:chExt cx="1740713" cy="1362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0713" cy="1362801"/>
            </a:xfrm>
            <a:custGeom>
              <a:avLst/>
              <a:gdLst/>
              <a:ahLst/>
              <a:cxnLst/>
              <a:rect l="l" t="t" r="r" b="b"/>
              <a:pathLst>
                <a:path w="1740713" h="1362801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5950" y="3826032"/>
            <a:ext cx="6727175" cy="2530923"/>
            <a:chOff x="0" y="0"/>
            <a:chExt cx="1771766" cy="6665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15950" y="6469495"/>
            <a:ext cx="6727175" cy="1975998"/>
            <a:chOff x="0" y="0"/>
            <a:chExt cx="1771766" cy="5204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1766" cy="520427"/>
            </a:xfrm>
            <a:custGeom>
              <a:avLst/>
              <a:gdLst/>
              <a:ahLst/>
              <a:cxnLst/>
              <a:rect l="l" t="t" r="r" b="b"/>
              <a:pathLst>
                <a:path w="1771766" h="520427">
                  <a:moveTo>
                    <a:pt x="0" y="0"/>
                  </a:moveTo>
                  <a:lnTo>
                    <a:pt x="1771766" y="0"/>
                  </a:lnTo>
                  <a:lnTo>
                    <a:pt x="1771766" y="520427"/>
                  </a:lnTo>
                  <a:lnTo>
                    <a:pt x="0" y="52042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71766" cy="568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9262779" y="3826032"/>
            <a:ext cx="6609271" cy="5174387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flipH="1">
            <a:off x="9504903" y="6162479"/>
            <a:ext cx="1345998" cy="1512901"/>
          </a:xfrm>
          <a:custGeom>
            <a:avLst/>
            <a:gdLst/>
            <a:ahLst/>
            <a:cxnLst/>
            <a:rect l="l" t="t" r="r" b="b"/>
            <a:pathLst>
              <a:path w="1345998" h="1512901">
                <a:moveTo>
                  <a:pt x="1345998" y="0"/>
                </a:moveTo>
                <a:lnTo>
                  <a:pt x="0" y="0"/>
                </a:lnTo>
                <a:lnTo>
                  <a:pt x="0" y="1512902"/>
                </a:lnTo>
                <a:lnTo>
                  <a:pt x="1345998" y="1512902"/>
                </a:lnTo>
                <a:lnTo>
                  <a:pt x="13459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609843" y="3938572"/>
            <a:ext cx="2671159" cy="2530923"/>
          </a:xfrm>
          <a:custGeom>
            <a:avLst/>
            <a:gdLst/>
            <a:ahLst/>
            <a:cxnLst/>
            <a:rect l="l" t="t" r="r" b="b"/>
            <a:pathLst>
              <a:path w="2671159" h="2530923">
                <a:moveTo>
                  <a:pt x="0" y="0"/>
                </a:moveTo>
                <a:lnTo>
                  <a:pt x="2671159" y="0"/>
                </a:lnTo>
                <a:lnTo>
                  <a:pt x="2671159" y="2530923"/>
                </a:lnTo>
                <a:lnTo>
                  <a:pt x="0" y="253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1841501" y="6740043"/>
            <a:ext cx="2260376" cy="2260376"/>
          </a:xfrm>
          <a:custGeom>
            <a:avLst/>
            <a:gdLst/>
            <a:ahLst/>
            <a:cxnLst/>
            <a:rect l="l" t="t" r="r" b="b"/>
            <a:pathLst>
              <a:path w="2260376" h="2260376">
                <a:moveTo>
                  <a:pt x="0" y="0"/>
                </a:moveTo>
                <a:lnTo>
                  <a:pt x="2260375" y="0"/>
                </a:lnTo>
                <a:lnTo>
                  <a:pt x="2260375" y="2260376"/>
                </a:lnTo>
                <a:lnTo>
                  <a:pt x="0" y="226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진행 상황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3730" y="4234671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3730" y="4583493"/>
            <a:ext cx="5471614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 파이썬의 Tensorflow와 sklearn 라이브러리를 활용하여 사용할 수 있는 다양한 ai model 종류와 장단점을 확인하며 사용하기 적합한 모델 선정 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3730" y="6836074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43730" y="7188499"/>
            <a:ext cx="5471614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서버에서 받을 수 있는 api를 확인 및 이를  시각적으로 표현할 수 있도록 디자인 중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342807" y="6918930"/>
            <a:ext cx="1345998" cy="1512901"/>
          </a:xfrm>
          <a:custGeom>
            <a:avLst/>
            <a:gdLst/>
            <a:ahLst/>
            <a:cxnLst/>
            <a:rect l="l" t="t" r="r" b="b"/>
            <a:pathLst>
              <a:path w="1345998" h="1512901">
                <a:moveTo>
                  <a:pt x="0" y="0"/>
                </a:moveTo>
                <a:lnTo>
                  <a:pt x="1345998" y="0"/>
                </a:lnTo>
                <a:lnTo>
                  <a:pt x="1345998" y="1512902"/>
                </a:lnTo>
                <a:lnTo>
                  <a:pt x="0" y="151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1028188" y="4296030"/>
            <a:ext cx="3211803" cy="15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Random Forest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XGBoost Regression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SHAP</a:t>
            </a:r>
          </a:p>
          <a:p>
            <a:pPr algn="just">
              <a:lnSpc>
                <a:spcPts val="3033"/>
              </a:lnSpc>
              <a:spcBef>
                <a:spcPct val="0"/>
              </a:spcBef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GA, 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198150" y="5514979"/>
            <a:ext cx="3411127" cy="2236163"/>
            <a:chOff x="0" y="0"/>
            <a:chExt cx="898404" cy="588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8150" y="3784735"/>
            <a:ext cx="3411127" cy="1754315"/>
            <a:chOff x="0" y="0"/>
            <a:chExt cx="898404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851314" y="5524504"/>
            <a:ext cx="841984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6609278" y="5534029"/>
            <a:ext cx="827408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170292" y="2287160"/>
            <a:ext cx="795848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사항 및 해결 방안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43971" y="5514979"/>
            <a:ext cx="3411127" cy="2236163"/>
            <a:chOff x="0" y="0"/>
            <a:chExt cx="898404" cy="588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93298" y="5514979"/>
            <a:ext cx="3411127" cy="2236163"/>
            <a:chOff x="0" y="0"/>
            <a:chExt cx="898404" cy="5889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3971" y="3784735"/>
            <a:ext cx="3411127" cy="1754315"/>
            <a:chOff x="0" y="0"/>
            <a:chExt cx="898404" cy="4620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93298" y="3784735"/>
            <a:ext cx="3411127" cy="1754315"/>
            <a:chOff x="0" y="0"/>
            <a:chExt cx="898404" cy="462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774516" y="5848836"/>
            <a:ext cx="275003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만약 리소스가 부족한 상황이 발생할 시, colab 혹은 azure 클라우드 사용 고려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23843" y="604886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다양한 모델로 데이터를 학습해 최적의 모델 탐색 시도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28695" y="6248886"/>
            <a:ext cx="2750037" cy="79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아이디어를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철회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65176" y="3851279"/>
            <a:ext cx="3077075" cy="161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을 고려하였으나 기업에서 외부에서 사용이 없을 것이라는 답변을 받음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76269" y="401688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데이터의 양에 따라서 개인 기기의 리소스 부족 문제 가능성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23843" y="4051304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모델 선정 및 복잡도에 대해 어려움을 겪고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312</Words>
  <Application>Microsoft Office PowerPoint</Application>
  <PresentationFormat>사용자 지정</PresentationFormat>
  <Paragraphs>71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210 밀레니얼</vt:lpstr>
      <vt:lpstr>210 디딤고딕 Light</vt:lpstr>
      <vt:lpstr>210 밀레니얼 Light</vt:lpstr>
      <vt:lpstr>Arial</vt:lpstr>
      <vt:lpstr>210 디딤고딕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이피보일</dc:title>
  <cp:lastModifiedBy>전동환</cp:lastModifiedBy>
  <cp:revision>3</cp:revision>
  <dcterms:created xsi:type="dcterms:W3CDTF">2006-08-16T00:00:00Z</dcterms:created>
  <dcterms:modified xsi:type="dcterms:W3CDTF">2024-09-24T08:32:17Z</dcterms:modified>
  <dc:identifier>DAGRkkfIUfc</dc:identifier>
</cp:coreProperties>
</file>